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60" r:id="rId7"/>
    <p:sldId id="259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3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20CD-2827-4AB5-88BE-CE5E9D20C451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8BF6E-9407-4B78-A2A8-E0DC88FC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rigamingenforcement.herokuapp.com/users/sign_i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7" t="15054"/>
          <a:stretch/>
        </p:blipFill>
        <p:spPr>
          <a:xfrm>
            <a:off x="0" y="0"/>
            <a:ext cx="123508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5229"/>
            <a:ext cx="9144000" cy="173357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Chinon 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(Group 2)</a:t>
            </a:r>
            <a:endParaRPr lang="en-US" sz="4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8236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Tony </a:t>
            </a:r>
            <a:r>
              <a:rPr lang="en-US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Dugas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Jason </a:t>
            </a:r>
            <a:r>
              <a:rPr lang="en-US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Klas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Daniel Sandoval, JP Stearns, Lawrence Tilton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1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8"/>
          <a:stretch/>
        </p:blipFill>
        <p:spPr>
          <a:xfrm>
            <a:off x="-96032" y="0"/>
            <a:ext cx="12388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0"/>
          <a:stretch/>
        </p:blipFill>
        <p:spPr>
          <a:xfrm>
            <a:off x="1" y="1"/>
            <a:ext cx="12192000" cy="70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39054" y="1913132"/>
            <a:ext cx="2674620" cy="26746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Rhode Island State Police Gaming Enforcement Unit Database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48145" y="872836"/>
            <a:ext cx="1828800" cy="124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Interface Data Processing  By Detectives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48145" y="2626987"/>
            <a:ext cx="1828800" cy="124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48145" y="4587752"/>
            <a:ext cx="1828800" cy="124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 User Interface for Sergeant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575783" y="2626987"/>
            <a:ext cx="1828800" cy="124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Casino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575783" y="4587752"/>
            <a:ext cx="1828800" cy="124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MIS: Management and Support</a:t>
            </a:r>
            <a:endParaRPr lang="en-US" dirty="0"/>
          </a:p>
        </p:txBody>
      </p:sp>
      <p:cxnSp>
        <p:nvCxnSpPr>
          <p:cNvPr id="16" name="Elbow Connector 15"/>
          <p:cNvCxnSpPr>
            <a:stCxn id="5" idx="3"/>
            <a:endCxn id="4" idx="1"/>
          </p:cNvCxnSpPr>
          <p:nvPr/>
        </p:nvCxnSpPr>
        <p:spPr>
          <a:xfrm>
            <a:off x="2576945" y="1496291"/>
            <a:ext cx="2553798" cy="808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4" idx="2"/>
          </p:cNvCxnSpPr>
          <p:nvPr/>
        </p:nvCxnSpPr>
        <p:spPr>
          <a:xfrm>
            <a:off x="2576945" y="3250442"/>
            <a:ext cx="2162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3"/>
            <a:endCxn id="4" idx="3"/>
          </p:cNvCxnSpPr>
          <p:nvPr/>
        </p:nvCxnSpPr>
        <p:spPr>
          <a:xfrm flipV="1">
            <a:off x="2576945" y="4196063"/>
            <a:ext cx="2553798" cy="1015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4" idx="6"/>
          </p:cNvCxnSpPr>
          <p:nvPr/>
        </p:nvCxnSpPr>
        <p:spPr>
          <a:xfrm flipH="1">
            <a:off x="7413674" y="3250442"/>
            <a:ext cx="2162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4" idx="4"/>
          </p:cNvCxnSpPr>
          <p:nvPr/>
        </p:nvCxnSpPr>
        <p:spPr>
          <a:xfrm rot="5400000">
            <a:off x="3799959" y="3364739"/>
            <a:ext cx="1053393" cy="3499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0" idx="1"/>
            <a:endCxn id="4" idx="5"/>
          </p:cNvCxnSpPr>
          <p:nvPr/>
        </p:nvCxnSpPr>
        <p:spPr>
          <a:xfrm rot="10800000">
            <a:off x="7021985" y="4196063"/>
            <a:ext cx="2553798" cy="1015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5" idx="2"/>
          </p:cNvCxnSpPr>
          <p:nvPr/>
        </p:nvCxnSpPr>
        <p:spPr>
          <a:xfrm rot="10800000">
            <a:off x="1662546" y="2119745"/>
            <a:ext cx="3261147" cy="398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93119" y="1126958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771391" y="2072579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Assignment Retrieval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690649" y="3218147"/>
            <a:ext cx="23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Labor Management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71111" y="5294055"/>
            <a:ext cx="21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Report Retrieval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909048" y="4815724"/>
            <a:ext cx="18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Assignment Entry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662952" y="2858753"/>
            <a:ext cx="16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License Request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195056" y="4841874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Operations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7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356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60" y="0"/>
            <a:ext cx="683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56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Batang</vt:lpstr>
      <vt:lpstr>AngsanaUPC</vt:lpstr>
      <vt:lpstr>Arial</vt:lpstr>
      <vt:lpstr>Calibri</vt:lpstr>
      <vt:lpstr>Calibri Light</vt:lpstr>
      <vt:lpstr>Courier New</vt:lpstr>
      <vt:lpstr>Office Theme</vt:lpstr>
      <vt:lpstr>Chinon Development (Group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Chinon Development (Group 2)</dc:title>
  <dc:creator>Daniel Sandoval</dc:creator>
  <cp:lastModifiedBy>Daniel Sandoval</cp:lastModifiedBy>
  <cp:revision>6</cp:revision>
  <dcterms:created xsi:type="dcterms:W3CDTF">2015-04-29T11:01:20Z</dcterms:created>
  <dcterms:modified xsi:type="dcterms:W3CDTF">2015-04-29T11:59:19Z</dcterms:modified>
</cp:coreProperties>
</file>